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31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8235"/>
  </p:normalViewPr>
  <p:slideViewPr>
    <p:cSldViewPr snapToGrid="0" snapToObjects="1">
      <p:cViewPr varScale="1">
        <p:scale>
          <a:sx n="77" d="100"/>
          <a:sy n="77" d="100"/>
        </p:scale>
        <p:origin x="-104" y="-68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</a:t>
            </a:r>
            <a:r>
              <a:rPr lang="en-US" dirty="0" smtClean="0">
                <a:solidFill>
                  <a:schemeClr val="dk2"/>
                </a:solidFill>
              </a:rPr>
              <a:t>acknowledgement page(s)</a:t>
            </a:r>
            <a:r>
              <a:rPr lang="en-US" baseline="0" dirty="0" smtClean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98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1900" cy="570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7700" lvl="0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939800" lvl="1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31900" lvl="2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536700" lvl="3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28800" lvl="4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286000" lvl="5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743200" lvl="6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00400" lvl="7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657600" lvl="8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4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2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docs.python.org/tutorial/datastructure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gorithm" TargetMode="External"/><Relationship Id="rId4" Type="http://schemas.openxmlformats.org/officeDocument/2006/relationships/hyperlink" Target="https://en.wikipedia.org/wiki/Data_structur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Lists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8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804600" y="6415089"/>
            <a:ext cx="7987499" cy="15606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www.py4e.com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87412" y="7318368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5250" y="6933293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Long is a List?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takes 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a parameter and returns the number of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Actually </a:t>
            </a:r>
            <a:r>
              <a:rPr lang="en-US" sz="34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tells us the number of elements of any set or sequence (such as a string...)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'joe',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the </a:t>
            </a:r>
            <a:r>
              <a:rPr lang="en-US" sz="7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91661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returns a list of numbers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range from zero to one less than the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construct an index loop using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an integer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iterator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726200" y="3022600"/>
            <a:ext cx="78437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Tale of Two Loops...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84950" y="3118400"/>
            <a:ext cx="717570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New Year:',  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New Year:',  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5591699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8105725" y="2509825"/>
            <a:ext cx="78888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Concatenating</a:t>
            </a:r>
            <a:r>
              <a:rPr lang="en-US" sz="7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Using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1778000" y="2933702"/>
            <a:ext cx="5410200" cy="2603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create a new list by adding two ex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ting lists together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Can Be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Sliced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5"/>
            <a:ext cx="5465399" cy="219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Just like in strings, the second number is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 to but not including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Methods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http://docs.python.org/tutorial/datastructures.html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Building a 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 from 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cratch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02375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create an empty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add elements using 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append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method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stays in order and new elements are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added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 of 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367175" y="2990850"/>
            <a:ext cx="74555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('book')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'book',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('cookie')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99, 'cookie']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Something in a List?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provides two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let you check if an item is in a 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are logical operators that return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They do not modify the list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in Order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22301" y="2603500"/>
            <a:ext cx="5524500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5906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hold many items and keeps those items in the order until we do something to change the order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be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(i.e., change its order)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method (unlike in strings) means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 yourself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71475" y="3041075"/>
            <a:ext cx="897652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['Glenn', 'Joseph',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and Lists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a number of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built into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take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parameters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the loops we built?  These are much simpler.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Programming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Algorithm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A set of rules or steps used to solve a problem</a:t>
            </a:r>
          </a:p>
          <a:p>
            <a:pPr marL="749300" lvl="1" indent="-444500">
              <a:spcBef>
                <a:spcPts val="0"/>
              </a:spcBef>
              <a:spcAft>
                <a:spcPts val="1000"/>
              </a:spcAft>
              <a:buSzPct val="100000"/>
            </a:pPr>
            <a:endParaRPr lang="en-US" sz="3200" u="none" strike="noStrike" cap="none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Data Structure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A 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particular way of organizing data in a computer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7449" y="6941246"/>
            <a:ext cx="79736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en-US" sz="3200" dirty="0" smtClean="0">
                <a:solidFill>
                  <a:srgbClr val="FFFF00"/>
                </a:solidFill>
                <a:hlinkClick r:id="rId3"/>
              </a:rPr>
              <a:t>en.wikipedia.org/wiki/Algorithm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en-US" sz="3200" dirty="0" smtClean="0">
                <a:solidFill>
                  <a:srgbClr val="FFFF00"/>
                </a:solidFill>
                <a:hlinkClick r:id="rId4"/>
              </a:rPr>
              <a:t>en.wikipedia.org/wiki/Data_structure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314550" y="4800524"/>
            <a:ext cx="8127900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numlist.append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 /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average)</a:t>
            </a:r>
            <a:endParaRPr lang="en-US"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:',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average)</a:t>
            </a:r>
            <a:endParaRPr lang="en-US"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9308725" y="828688"/>
            <a:ext cx="5435700" cy="28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Average: 5.66666666667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Best Friends: Strings and Lists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'With three words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'three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'words']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7194550"/>
            <a:ext cx="151256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breaks a string into parts and produces a list of strings.  We think of these as words.  We can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access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particular word or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all the words.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085851"/>
            <a:ext cx="9364664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'A lot               of spaces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26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['A', 'lot', 'of', 'spaces']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first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second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third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first;second;third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['first', 'second', 'third']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2031185"/>
            <a:ext cx="6490311" cy="4676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do not specify a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delimiter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multiple spaces are treated like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delimiter</a:t>
            </a: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specify what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delimiter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character to use in the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en-US" sz="36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12969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split a line one way, and then grab one of the pieces of the line and split that piece again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2008</a:t>
            </a:r>
            <a:endParaRPr lang="en-US"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en-US" sz="2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Summary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74275" y="2733900"/>
            <a:ext cx="74505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Concept of a collection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and definite loops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Indexing and lookup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mutability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Functions: 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min, max, sum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7932975" y="2733900"/>
            <a:ext cx="75654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lists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methods: append,  remove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lists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Splitting strings into lists of words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split to parse strings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/>
        </p:nvSpPr>
        <p:spPr>
          <a:xfrm>
            <a:off x="1155700" y="1155705"/>
            <a:ext cx="13932000" cy="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206100" y="2296131"/>
            <a:ext cx="6797699" cy="5819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FFFF"/>
                </a:solidFill>
              </a:rPr>
              <a:t>… Insert new Contributors and Translators here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pic>
        <p:nvPicPr>
          <p:cNvPr id="383" name="Shape 3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1049055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227255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/>
          <p:nvPr/>
        </p:nvSpPr>
        <p:spPr>
          <a:xfrm>
            <a:off x="8704400" y="2426605"/>
            <a:ext cx="6797699" cy="5817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Not a </a:t>
            </a:r>
            <a:r>
              <a:rPr lang="en-US" sz="7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7600" b="0" i="0" u="none" strike="noStrike" cap="none" smtClean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”?</a:t>
            </a:r>
            <a:endParaRPr lang="en-US" sz="7600" b="0" i="0" u="none" strike="noStrike" cap="none" dirty="0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Most of our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have one value in them - when we put a new value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old value is overwritten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List is a Kind of Collection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5258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allows us to put many values in a single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nice because we can carry all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many values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around in one convenient package.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219200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'Joseph', 'Glenn', 'Sally' 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'socks', 'shirt', 'perfume'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Constants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8500" y="2857500"/>
            <a:ext cx="7331075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constants are surrounded by square brackets and the elements in the list are separated by commas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element can be any Python object - even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another 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be empty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8774113" y="2532050"/>
            <a:ext cx="7162387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1, 24, 76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'red', 'yellow', 'blue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'red', 24, 98.6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 smtClean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'red', 24,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98.6]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1,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 smtClean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Already Use Lists!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and Definite Loops - Best </a:t>
            </a:r>
            <a:r>
              <a:rPr lang="en-US" sz="6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Pals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1279124" y="3423163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10658475" y="4051100"/>
            <a:ext cx="4943475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206" name="Shape 206"/>
          <p:cNvCxnSpPr/>
          <p:nvPr/>
        </p:nvCxnSpPr>
        <p:spPr>
          <a:xfrm flipH="1">
            <a:off x="8443912" y="4353475"/>
            <a:ext cx="198651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 flipH="1" flipV="1">
            <a:off x="8464060" y="4672014"/>
            <a:ext cx="1961138" cy="839786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904399" y="5160163"/>
            <a:ext cx="6596999" cy="7988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4" y="5997591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New Year:'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Inside Lists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Just like strings, we can get at any single element in a list using an index specified in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square brackets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Joseph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Glenn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Glenn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Sally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Mutable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31075" cy="5156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 are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immutable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we cannot change the contents of a string - we must make a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 string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make any change</a:t>
            </a:r>
          </a:p>
          <a:p>
            <a:pPr marL="457200" lvl="0" indent="-444500">
              <a:spcAft>
                <a:spcPts val="1000"/>
              </a:spcAft>
              <a:buSzPct val="100000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mutable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we can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 element of a list using the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'</a:t>
            </a: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2674</Words>
  <Application>Microsoft Macintosh PowerPoint</Application>
  <PresentationFormat>Custom</PresentationFormat>
  <Paragraphs>335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Title &amp; Subtitle</vt:lpstr>
      <vt:lpstr>Python Lists</vt:lpstr>
      <vt:lpstr>Programming</vt:lpstr>
      <vt:lpstr>What is Not a “Collection”?</vt:lpstr>
      <vt:lpstr>A List is a Kind of Collection</vt:lpstr>
      <vt:lpstr>List Constants</vt:lpstr>
      <vt:lpstr>We Already Use Lists!</vt:lpstr>
      <vt:lpstr>Lists and Definite Loops - Best Pals</vt:lpstr>
      <vt:lpstr>Looking Inside Lists</vt:lpstr>
      <vt:lpstr>Lists are Mutable</vt:lpstr>
      <vt:lpstr>How Long is a List?</vt:lpstr>
      <vt:lpstr>Using the range Function</vt:lpstr>
      <vt:lpstr>A Tale of Two Loops...</vt:lpstr>
      <vt:lpstr>Concatenating Lists Using +</vt:lpstr>
      <vt:lpstr>Lists Can Be Sliced Using :</vt:lpstr>
      <vt:lpstr>List Methods</vt:lpstr>
      <vt:lpstr>Building a List from Scratch</vt:lpstr>
      <vt:lpstr>Is Something in a List?</vt:lpstr>
      <vt:lpstr>Lists are in Order</vt:lpstr>
      <vt:lpstr>Built-in Functions and Lists</vt:lpstr>
      <vt:lpstr>PowerPoint Presentation</vt:lpstr>
      <vt:lpstr>Best Friends: Strings and Lists</vt:lpstr>
      <vt:lpstr>PowerPoint Presentation</vt:lpstr>
      <vt:lpstr>PowerPoint Presentation</vt:lpstr>
      <vt:lpstr>The Double Split Pattern</vt:lpstr>
      <vt:lpstr>The Double Split Pattern</vt:lpstr>
      <vt:lpstr>The Double Split Pattern</vt:lpstr>
      <vt:lpstr>The Double Split Pattern</vt:lpstr>
      <vt:lpstr>List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cp:lastModifiedBy>Sue Blumenberg</cp:lastModifiedBy>
  <cp:revision>55</cp:revision>
  <dcterms:modified xsi:type="dcterms:W3CDTF">2017-04-18T06:28:54Z</dcterms:modified>
</cp:coreProperties>
</file>