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  <p:sldId id="286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6"/>
    <p:restoredTop sz="94301"/>
  </p:normalViewPr>
  <p:slideViewPr>
    <p:cSldViewPr snapToGrid="0" snapToObjects="1">
      <p:cViewPr>
        <p:scale>
          <a:sx n="72" d="100"/>
          <a:sy n="72" d="100"/>
        </p:scale>
        <p:origin x="-296" y="14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2"/>
                </a:solidFill>
              </a:rPr>
              <a:t>Note from Chuck.  </a:t>
            </a:r>
            <a:r>
              <a:rPr lang="en-US" smtClean="0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 smtClean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53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55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75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66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docs.python.org/2/library/stdtypes.html#string-method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6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65625" y="6973885"/>
            <a:ext cx="79263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39812" y="733266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5947431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is much more elegant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completely taken care of by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891236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is much more </a:t>
            </a:r>
            <a:r>
              <a:rPr lang="en-US" sz="3600" u="none" strike="noStrike" cap="none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elegant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completely taken care of by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and Counting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3025790"/>
            <a:ext cx="627380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a simple loop that loops through each letter in a string and counts the number of times the loop encounters the 'a' character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Deeper into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881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print(letter)</a:t>
            </a:r>
            <a:endParaRPr lang="en-US" sz="36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2275426" y="3248202"/>
            <a:ext cx="3751578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Six-character string</a:t>
            </a:r>
          </a:p>
        </p:txBody>
      </p:sp>
      <p:cxnSp>
        <p:nvCxnSpPr>
          <p:cNvPr id="336" name="Shape 336"/>
          <p:cNvCxnSpPr/>
          <p:nvPr/>
        </p:nvCxnSpPr>
        <p:spPr>
          <a:xfrm rot="10800000">
            <a:off x="9577502" y="4511775"/>
            <a:ext cx="9847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rot="10800000" flipH="1">
            <a:off x="13544454" y="4403739"/>
            <a:ext cx="727345" cy="8223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H="1" flipV="1">
            <a:off x="6686600" y="2768699"/>
            <a:ext cx="14238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 flipH="1">
            <a:off x="66975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596099" cy="4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1115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Advance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print(letter)</a:t>
            </a:r>
            <a:endParaRPr lang="en-US" sz="36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4874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71575" y="6978788"/>
            <a:ext cx="14530388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iteration variable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275137" y="1638300"/>
            <a:ext cx="7253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D966"/>
                </a:solidFill>
              </a:rPr>
              <a:t>More String Operations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024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also look at any continuous section of a string using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colon operator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second number is one beyond the end of the slice - </a:t>
            </a:r>
            <a:r>
              <a:rPr lang="en-US" sz="3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 to but not including</a:t>
            </a:r>
            <a:r>
              <a:rPr lang="en-US" sz="3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second number is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beyond the end of the string, it stops at the end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61667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lvl="0" indent="0">
              <a:spcBef>
                <a:spcPts val="0"/>
              </a:spcBef>
              <a:buSzPct val="171000"/>
              <a:buNone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leave off the first number or the last number of the slice, it is assumed to be the beginning or end of the string respectively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Concatenation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05948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 is applied to strings, it means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concatenation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 a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Logical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can also be used to check to see if one string is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another string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expression is a logical expression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returns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can be used in an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'Found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it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Found it!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4168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Data Type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2882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string is a sequence of characters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string literal uses quotes  </a:t>
            </a:r>
            <a:b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000" b="0" i="0" u="none" strike="noStrike" cap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  <a:r>
              <a:rPr lang="en-US" sz="3000" b="0" i="0" u="none" strike="noStrike" cap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000" dirty="0">
                <a:solidFill>
                  <a:srgbClr val="FF00FF"/>
                </a:solidFill>
              </a:rPr>
              <a:t>"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  <a:r>
              <a:rPr lang="en-US" sz="3000" dirty="0">
                <a:solidFill>
                  <a:srgbClr val="FF00FF"/>
                </a:solidFill>
              </a:rPr>
              <a:t>"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strings, + means 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a string contains numbers, it is still a string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convert numbers in a string into a number using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9040811" y="833718"/>
            <a:ext cx="6959599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"Hello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2800" i="0" u="none" strike="noStrike" cap="none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Comparison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right, bananas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.'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before banana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after banana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right, bananas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3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7986713" y="673718"/>
            <a:ext cx="68009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has a number of string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which are in the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string library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already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 into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every string - we invoke them by appending the function to the string variable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not modify the original string, instead they return a new string that has been altered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  <a:endParaRPr lang="en-US" sz="3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'Hi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There'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  <a:endParaRPr lang="en-US"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hi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world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0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['capitalize',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casefold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'center', 'count', 'encode',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endswith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expandtabs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'find', 'format',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format_map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'index',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isalnum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isalpha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isdecimal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isdigit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isidentifier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islower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isnumeric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isprintable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isspace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istitle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isupper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'join',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'lower',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maketrans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'partition', 'replace',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rfind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rindex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rpartition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rsplit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'split',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splitlines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startswith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'strip',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swapcase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'title', 'translate', 'upper',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zfill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n-US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8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https://docs.python.org/3/library/stdtypes.html#string-methods</a:t>
            </a:r>
            <a:endParaRPr lang="en-US" sz="2800" u="sng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</a:t>
            </a:r>
            <a:r>
              <a:rPr lang="en-US" sz="2800" u="none" strike="noStrike" cap="none" dirty="0" err="1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fillchar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7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a String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88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the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to search for a substring within another string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finds the first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occurrence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substring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substring is not found,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returns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that string position starts at zero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5128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5128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Making everything </a:t>
            </a:r>
            <a:r>
              <a:rPr lang="en-US" sz="6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UPPER CASE</a:t>
            </a: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make a copy of a string in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lower case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upper case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when we are searching for a string using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first convert the string to lower case so we can search a string regardless of case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and Replace</a:t>
            </a: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is like a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and replace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operation in a word processor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replaces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 occurrences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string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with the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replacement string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'Hello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'Jane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Jane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Stripping Whitespace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want to take a string and remove whitespace at the beginning and/or end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remove whitespace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left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right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strip()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emoves both beginning and ending whitespace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 have a nice day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Prefixes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641667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67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and Converting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4166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prefer to read data in using 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parse and convert the data as we need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gives us more control over error situations and/or bad user input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 numbers must be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converted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from strings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342311" y="869950"/>
            <a:ext cx="7099200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3000" i="0" u="none" strike="noStrike" cap="none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unsupported operand type(s) for -: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10159724" y="776149"/>
            <a:ext cx="5506176" cy="140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Parsing and Extracting</a:t>
            </a: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700" y="833718"/>
            <a:ext cx="13360712" cy="1706182"/>
          </a:xfrm>
        </p:spPr>
        <p:txBody>
          <a:bodyPr/>
          <a:lstStyle/>
          <a:p>
            <a:r>
              <a:rPr lang="en-US" sz="7200" dirty="0" smtClean="0">
                <a:solidFill>
                  <a:srgbClr val="FFD966"/>
                </a:solidFill>
              </a:rPr>
              <a:t>Two Kinds of Strings</a:t>
            </a:r>
            <a:endParaRPr lang="en-US" sz="7200" dirty="0">
              <a:solidFill>
                <a:srgbClr val="FFD9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</a:t>
            </a:r>
            <a:r>
              <a:rPr lang="en-US" sz="3200" dirty="0" smtClean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3.5.1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class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class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endParaRPr lang="en-US" sz="32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2.7.10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type(x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type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type(x</a:t>
            </a:r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type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unicode</a:t>
            </a:r>
            <a:r>
              <a:rPr lang="en-US" sz="32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  <a:endParaRPr lang="en-US" sz="3200" dirty="0">
              <a:solidFill>
                <a:schemeClr val="bg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300" y="7366599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A00"/>
                </a:solidFill>
              </a:rPr>
              <a:t>In Python 3, all strings are Unicode</a:t>
            </a:r>
            <a:endParaRPr lang="en-US" sz="3600" dirty="0">
              <a:solidFill>
                <a:srgbClr val="00F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type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Read/Convert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Indexing strings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 </a:t>
            </a:r>
            <a:b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with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Concatenating strings with  </a:t>
            </a:r>
            <a:r>
              <a:rPr lang="en-US" sz="36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9110663" y="2655720"/>
            <a:ext cx="5977037" cy="56276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operations 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comparisons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in strings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Replacing text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Stripping white space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43" name="Shape 543"/>
          <p:cNvSpPr txBox="1"/>
          <p:nvPr/>
        </p:nvSpPr>
        <p:spPr>
          <a:xfrm>
            <a:off x="1155700" y="2208255"/>
            <a:ext cx="6797699" cy="569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slides are Copyright 2010-  Charles R. </a:t>
            </a:r>
            <a:r>
              <a:rPr lang="en-US" sz="1800" dirty="0">
                <a:solidFill>
                  <a:srgbClr val="FFFFFF"/>
                </a:solidFill>
              </a:rPr>
              <a:t>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</a:t>
            </a:r>
          </a:p>
        </p:txBody>
      </p:sp>
      <p:pic>
        <p:nvPicPr>
          <p:cNvPr id="544" name="Shape 5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77618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Shape 5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155818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6" name="Shape 546"/>
          <p:cNvSpPr txBox="1"/>
          <p:nvPr/>
        </p:nvSpPr>
        <p:spPr>
          <a:xfrm>
            <a:off x="8704400" y="2208255"/>
            <a:ext cx="6797699" cy="5690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Inside Strings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880268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get at any single character in a string using an index specified in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square brackets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index value must be an integer and starts at zero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index value can be an expression that is computed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43129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43129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Character Too Far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245225" cy="51883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you attempt to index beyond the end of a string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 be careful when constructing index values and slices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3000" i="0" u="none" strike="noStrike" cap="none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 Have Length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40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built</a:t>
            </a:r>
            <a:r>
              <a:rPr lang="en-US" sz="4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-in function </a:t>
            </a:r>
            <a:r>
              <a:rPr lang="en-US" sz="4000" u="none" strike="noStrike" cap="none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0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gives </a:t>
            </a:r>
            <a:r>
              <a:rPr lang="en-US" sz="4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the length of a string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24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1224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blah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1" y="2603500"/>
            <a:ext cx="571141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statement,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and the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function, we can construct a loop to look at each of the letters in a string individually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2071</Words>
  <Application>Microsoft Macintosh PowerPoint</Application>
  <PresentationFormat>Custom</PresentationFormat>
  <Paragraphs>442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Cabin</vt:lpstr>
      <vt:lpstr>Courier</vt:lpstr>
      <vt:lpstr>Courier New</vt:lpstr>
      <vt:lpstr>Gill Sans</vt:lpstr>
      <vt:lpstr>ヒラギノ角ゴ ProN W3</vt:lpstr>
      <vt:lpstr>Title &amp; Subtitle</vt:lpstr>
      <vt:lpstr>Strings</vt:lpstr>
      <vt:lpstr>String Data Type</vt:lpstr>
      <vt:lpstr>Reading and Converting</vt:lpstr>
      <vt:lpstr>Looking Inside Strings</vt:lpstr>
      <vt:lpstr>A Character Too Far</vt:lpstr>
      <vt:lpstr>Strings Have Length</vt:lpstr>
      <vt:lpstr>len Function</vt:lpstr>
      <vt:lpstr>len Function</vt:lpstr>
      <vt:lpstr>Looping Through Strings</vt:lpstr>
      <vt:lpstr>Looping Through Strings</vt:lpstr>
      <vt:lpstr>Looping Through Strings</vt:lpstr>
      <vt:lpstr>Looping and Counting</vt:lpstr>
      <vt:lpstr>Looking Deeper into in</vt:lpstr>
      <vt:lpstr>PowerPoint Presentation</vt:lpstr>
      <vt:lpstr>More String Operations</vt:lpstr>
      <vt:lpstr>Slicing Strings</vt:lpstr>
      <vt:lpstr>Slicing Strings</vt:lpstr>
      <vt:lpstr>String Concatenation</vt:lpstr>
      <vt:lpstr>Using in as a Logical Operator</vt:lpstr>
      <vt:lpstr>String Comparison</vt:lpstr>
      <vt:lpstr>String Library</vt:lpstr>
      <vt:lpstr>PowerPoint Presentation</vt:lpstr>
      <vt:lpstr>PowerPoint Presentation</vt:lpstr>
      <vt:lpstr>String Library</vt:lpstr>
      <vt:lpstr>Searching a String</vt:lpstr>
      <vt:lpstr>Making everything UPPER CASE</vt:lpstr>
      <vt:lpstr>Search and Replace</vt:lpstr>
      <vt:lpstr>Stripping Whitespace</vt:lpstr>
      <vt:lpstr>PowerPoint Presentation</vt:lpstr>
      <vt:lpstr>PowerPoint Presentation</vt:lpstr>
      <vt:lpstr>Two Kinds of Strings</vt:lpstr>
      <vt:lpstr>Summary</vt:lpstr>
      <vt:lpstr>Acknowledgements / Contributions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cp:lastModifiedBy>Charles Severance</cp:lastModifiedBy>
  <cp:revision>47</cp:revision>
  <dcterms:modified xsi:type="dcterms:W3CDTF">2017-05-12T14:31:08Z</dcterms:modified>
</cp:coreProperties>
</file>